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256" r:id="rId4"/>
    <p:sldId id="258" r:id="rId5"/>
    <p:sldId id="260" r:id="rId6"/>
  </p:sldIdLst>
  <p:sldSz cx="9144000" cy="6858000" type="screen4x3"/>
  <p:notesSz cx="6858000" cy="9144000"/>
  <p:defaultTextStyle>
    <a:defPPr>
      <a:defRPr lang="ja-JP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ＭＳ Ｐゴシック" panose="020B0600070205080204" charset="-128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ＭＳ Ｐゴシック" panose="020B0600070205080204" charset="-128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ＭＳ Ｐゴシック" panose="020B0600070205080204" charset="-128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ＭＳ Ｐゴシック" panose="020B0600070205080204" charset="-128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ＭＳ Ｐゴシック" panose="020B0600070205080204" charset="-128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ＭＳ Ｐゴシック" panose="020B0600070205080204" charset="-128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ＭＳ Ｐゴシック" panose="020B0600070205080204" charset="-128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ＭＳ Ｐゴシック" panose="020B0600070205080204" charset="-128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ＭＳ Ｐゴシック" panose="020B060007020508020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8" d="100"/>
          <a:sy n="68" d="100"/>
        </p:scale>
        <p:origin x="-474" y="-90"/>
      </p:cViewPr>
      <p:guideLst>
        <p:guide orient="horz" pos="2160"/>
        <p:guide pos="291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kumimoji="1" lang="ja-JP" altLang="en-US" strike="noStrike" noProof="1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B25F93F1-D337-477A-B98A-83DE47DDB92A}" type="datetimeFigureOut">
              <a:rPr kumimoji="1" lang="ja-JP" altLang="en-US" strike="noStrike" noProof="1" smtClean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kumimoji="1" lang="ja-JP" altLang="en-US" strike="noStrike" noProof="1"/>
          </a:p>
        </p:txBody>
      </p:sp>
      <p:sp>
        <p:nvSpPr>
          <p:cNvPr id="3076" name="スライド イメージ プレースホルダー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ノート プレースホルダー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kumimoji="1" lang="ja-JP" altLang="en-US" strike="noStrike" noProof="1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1F2EF2D7-A99A-4AC5-BC01-384F23EAC7CE}" type="slidenum">
              <a:rPr kumimoji="1" lang="ja-JP" altLang="en-US" strike="noStrike" noProof="1" smtClean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kumimoji="1" lang="ja-JP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kumimoji="1" lang="ja-JP" altLang="en-US" strike="noStrike" noProof="1" dirty="0" smtClean="0"/>
              <a:t>マスタ サブタイトルの書式設定</a:t>
            </a:r>
            <a:endParaRPr kumimoji="1" lang="ja-JP" altLang="en-US" strike="noStrike" noProof="1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kumimoji="1" lang="ja-JP" altLang="en-US" strike="noStrike" noProof="1" dirty="0" smtClean="0"/>
              <a:t>マスタ サブタイトルの書式設定</a:t>
            </a:r>
            <a:endParaRPr kumimoji="1" lang="ja-JP" altLang="en-US" strike="noStrike" noProof="1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フッター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8" name="フッター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3" name="フッター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フッター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kumimoji="1" lang="ja-JP" altLang="en-US" strike="noStrike" noProof="1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フッター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フッター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フッター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8" name="フッター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4" name="フッター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3" name="フッター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  <a:p>
            <a:pPr lvl="1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2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2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3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3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4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 smtClean="0"/>
          </a:p>
          <a:p>
            <a:pPr lvl="4" fontAlgn="base"/>
            <a:r>
              <a:rPr kumimoji="1" lang="ja-JP" altLang="en-US" strike="noStrike" noProof="1" dirty="0" smtClean="0"/>
              <a:t>第 </a:t>
            </a:r>
            <a:r>
              <a:rPr kumimoji="1" lang="en-US" altLang="ja-JP" strike="noStrike" noProof="1" dirty="0" smtClean="0"/>
              <a:t>5 </a:t>
            </a:r>
            <a:r>
              <a:rPr kumimoji="1" lang="ja-JP" altLang="en-US" strike="noStrike" noProof="1" dirty="0" smtClean="0"/>
              <a:t>レベル</a:t>
            </a:r>
            <a:endParaRPr kumimoji="1" lang="ja-JP" altLang="en-US" strike="noStrike" noProof="1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フッター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kumimoji="1" lang="ja-JP" altLang="en-US" strike="noStrike" noProof="1" dirty="0" smtClean="0"/>
              <a:t>マスタ タイトルの書式設定</a:t>
            </a:r>
            <a:endParaRPr kumimoji="1" lang="ja-JP" altLang="en-US" strike="noStrike" noProof="1" dirty="0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kumimoji="1" lang="ja-JP" altLang="en-US" strike="noStrike" noProof="1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kumimoji="1" lang="ja-JP" altLang="en-US" strike="noStrike" noProof="1" dirty="0" smtClean="0"/>
              <a:t>マスタ テキストの書式設定</a:t>
            </a:r>
            <a:endParaRPr kumimoji="1" lang="ja-JP" altLang="en-US" strike="noStrike" noProof="1" dirty="0" smtClean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6" name="フッター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ja-JP" strike="noStrike" noProof="1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タイトル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1027" name="文字列プレースホルダ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28575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22860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22860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22860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1028" name="日付プレースホルダ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ja-JP" strike="noStrike" noProof="1" dirty="0"/>
          </a:p>
        </p:txBody>
      </p:sp>
      <p:sp>
        <p:nvSpPr>
          <p:cNvPr id="1029" name="フッタープレースホルダ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ja-JP" strike="noStrike" noProof="1" dirty="0"/>
          </a:p>
        </p:txBody>
      </p:sp>
      <p:sp>
        <p:nvSpPr>
          <p:cNvPr id="1030" name="スライド番号プレースホルダ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タイトル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ja-JP" altLang="en-US" dirty="0"/>
              <a:t>マスタ タイトルの書式設定</a:t>
            </a:r>
            <a:endParaRPr lang="ja-JP" altLang="en-US" dirty="0"/>
          </a:p>
        </p:txBody>
      </p:sp>
      <p:sp>
        <p:nvSpPr>
          <p:cNvPr id="2051" name="文字列プレースホルダ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ja-JP" altLang="en-US" dirty="0"/>
              <a:t>マスタ テキストの書式設定</a:t>
            </a:r>
            <a:endParaRPr lang="ja-JP" altLang="en-US" dirty="0"/>
          </a:p>
          <a:p>
            <a:pPr lvl="1" indent="-28575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2" indent="-22860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3" indent="-22860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  <a:endParaRPr lang="ja-JP" altLang="en-US" dirty="0"/>
          </a:p>
          <a:p>
            <a:pPr lvl="4" indent="-22860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ja-JP" altLang="en-US" dirty="0"/>
          </a:p>
        </p:txBody>
      </p:sp>
      <p:sp>
        <p:nvSpPr>
          <p:cNvPr id="1028" name="日付プレースホルダ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ja-JP" strike="noStrike" noProof="1" dirty="0"/>
          </a:p>
        </p:txBody>
      </p:sp>
      <p:sp>
        <p:nvSpPr>
          <p:cNvPr id="1029" name="フッタープレースホルダ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ja-JP" strike="noStrike" noProof="1" dirty="0"/>
          </a:p>
        </p:txBody>
      </p:sp>
      <p:sp>
        <p:nvSpPr>
          <p:cNvPr id="1030" name="スライド番号プレースホルダ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ja-JP" strike="noStrike" noProof="1" dirty="0">
                <a:latin typeface="Arial" panose="020B0604020202020204" pitchFamily="34" charset="0"/>
                <a:ea typeface="ＭＳ Ｐゴシック" panose="020B0600070205080204" charset="-128"/>
                <a:cs typeface="+mn-ea"/>
              </a:rPr>
            </a:fld>
            <a:endParaRPr lang="ja-JP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2.x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テキストボックス 3"/>
          <p:cNvSpPr txBox="1"/>
          <p:nvPr/>
        </p:nvSpPr>
        <p:spPr>
          <a:xfrm>
            <a:off x="2243138" y="17463"/>
            <a:ext cx="4645025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 algn="ctr"/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2018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年度　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Raspi Drone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　回路設計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Gr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　まとめ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</p:txBody>
      </p:sp>
      <p:graphicFrame>
        <p:nvGraphicFramePr>
          <p:cNvPr id="4098" name="オブジェクト(&amp;O) 4"/>
          <p:cNvGraphicFramePr>
            <a:graphicFrameLocks noChangeAspect="1"/>
          </p:cNvGraphicFramePr>
          <p:nvPr/>
        </p:nvGraphicFramePr>
        <p:xfrm>
          <a:off x="1509713" y="981075"/>
          <a:ext cx="6237287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258310" imgH="1731010" progId="Paint.Picture">
                  <p:embed/>
                </p:oleObj>
              </mc:Choice>
              <mc:Fallback>
                <p:oleObj name="" r:id="rId1" imgW="4258310" imgH="1731010" progId="Paint.Picture">
                  <p:embed/>
                  <p:pic>
                    <p:nvPicPr>
                      <p:cNvPr id="0" name="図形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09713" y="981075"/>
                        <a:ext cx="6237287" cy="48958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テキストボックス 19"/>
          <p:cNvSpPr txBox="1"/>
          <p:nvPr/>
        </p:nvSpPr>
        <p:spPr>
          <a:xfrm>
            <a:off x="41275" y="152400"/>
            <a:ext cx="4921250" cy="3384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電源回路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材料：ユニバーサル基盤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(2cmX8cm) X1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         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三端子レギュレーター 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X1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         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スイッチ 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X1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         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リポバッテリーとつなぐコネクタ 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X1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         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フライトコントローラーとつなぐコネクタ 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X1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         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ラズパイとつなぐコネクタ 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X1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         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モーターの電源となる電線 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X8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本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         モーターと電源をつなぐギボシ 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X8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　　　　セラミックコンデンサ 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0.1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μ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F(104) X2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　　　　ﾏｲｸﾛ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USB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ｵｽコネクタ 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X1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　　　　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</p:txBody>
      </p:sp>
      <p:graphicFrame>
        <p:nvGraphicFramePr>
          <p:cNvPr id="5122" name="オブジェクト(&amp;O) 20"/>
          <p:cNvGraphicFramePr>
            <a:graphicFrameLocks noChangeAspect="1"/>
          </p:cNvGraphicFramePr>
          <p:nvPr/>
        </p:nvGraphicFramePr>
        <p:xfrm>
          <a:off x="5191125" y="152400"/>
          <a:ext cx="3143250" cy="292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6729730" imgH="7918450" progId="Paint.Picture">
                  <p:embed/>
                </p:oleObj>
              </mc:Choice>
              <mc:Fallback>
                <p:oleObj name="" r:id="rId1" imgW="6729730" imgH="7918450" progId="Paint.Picture">
                  <p:embed/>
                  <p:pic>
                    <p:nvPicPr>
                      <p:cNvPr id="0" name="図形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91125" y="152400"/>
                        <a:ext cx="3143250" cy="292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" name="テキスト ボックス 4"/>
          <p:cNvSpPr txBox="1"/>
          <p:nvPr/>
        </p:nvSpPr>
        <p:spPr>
          <a:xfrm>
            <a:off x="-169862" y="3454400"/>
            <a:ext cx="2568575" cy="369888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lvl="0" indent="0" algn="ctr"/>
            <a:r>
              <a:rPr lang="ja-JP" altLang="en-US" dirty="0">
                <a:latin typeface="Arial" panose="020B0604020202020204" pitchFamily="34" charset="0"/>
                <a:ea typeface="ＭＳ Ｐゴシック" panose="020B0600070205080204" charset="-128"/>
              </a:rPr>
              <a:t>電源回路　回路図</a:t>
            </a:r>
            <a:endParaRPr lang="ja-JP" altLang="en-US" dirty="0">
              <a:latin typeface="Arial" panose="020B0604020202020204" pitchFamily="34" charset="0"/>
              <a:ea typeface="ＭＳ Ｐゴシック" panose="020B0600070205080204" charset="-128"/>
            </a:endParaRPr>
          </a:p>
        </p:txBody>
      </p:sp>
      <p:pic>
        <p:nvPicPr>
          <p:cNvPr id="5124" name="図 5"/>
          <p:cNvPicPr>
            <a:picLocks noChangeAspect="1"/>
          </p:cNvPicPr>
          <p:nvPr/>
        </p:nvPicPr>
        <p:blipFill>
          <a:blip r:embed="rId3"/>
          <a:srcRect l="12698" t="20952" r="29893" b="44339"/>
          <a:stretch>
            <a:fillRect/>
          </a:stretch>
        </p:blipFill>
        <p:spPr>
          <a:xfrm>
            <a:off x="671513" y="3824288"/>
            <a:ext cx="7431087" cy="2808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145" name="オブジェクト(&amp;O) 4"/>
          <p:cNvGraphicFramePr>
            <a:graphicFrameLocks noChangeAspect="1"/>
          </p:cNvGraphicFramePr>
          <p:nvPr/>
        </p:nvGraphicFramePr>
        <p:xfrm>
          <a:off x="974725" y="252413"/>
          <a:ext cx="229235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258310" imgH="1731010" progId="Paint.Picture">
                  <p:embed/>
                </p:oleObj>
              </mc:Choice>
              <mc:Fallback>
                <p:oleObj name="" r:id="rId1" imgW="4258310" imgH="1731010" progId="Paint.Picture">
                  <p:embed/>
                  <p:pic>
                    <p:nvPicPr>
                      <p:cNvPr id="0" name="図形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4725" y="252413"/>
                        <a:ext cx="2292350" cy="1800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" name="テキストボックス 1"/>
          <p:cNvSpPr txBox="1"/>
          <p:nvPr/>
        </p:nvSpPr>
        <p:spPr>
          <a:xfrm>
            <a:off x="4597400" y="1676400"/>
            <a:ext cx="4362450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電源：リポバッテリー　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30C 11.1V 1000mah</a:t>
            </a:r>
            <a:endParaRPr lang="en-US" altLang="ja-JP">
              <a:latin typeface="Arial" panose="020B0604020202020204" pitchFamily="34" charset="0"/>
              <a:ea typeface="ＭＳ Ｐゴシック" panose="020B0600070205080204" charset="-128"/>
            </a:endParaRPr>
          </a:p>
        </p:txBody>
      </p:sp>
      <p:graphicFrame>
        <p:nvGraphicFramePr>
          <p:cNvPr id="6147" name="コンテンツプレースホルダ 9"/>
          <p:cNvGraphicFramePr>
            <a:graphicFrameLocks noGrp="1" noChangeAspect="1"/>
          </p:cNvGraphicFramePr>
          <p:nvPr>
            <p:ph type="subTitle" idx="1"/>
          </p:nvPr>
        </p:nvGraphicFramePr>
        <p:xfrm>
          <a:off x="6146800" y="415925"/>
          <a:ext cx="2917825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2261870" imgH="11163300" progId="Paint.Picture">
                  <p:embed/>
                </p:oleObj>
              </mc:Choice>
              <mc:Fallback>
                <p:oleObj name="" r:id="rId3" imgW="2261870" imgH="11163300" progId="Paint.Picture">
                  <p:embed/>
                  <p:pic>
                    <p:nvPicPr>
                      <p:cNvPr id="0" name="図形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6800" y="415925"/>
                        <a:ext cx="2917825" cy="12604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楕円 12"/>
          <p:cNvSpPr/>
          <p:nvPr/>
        </p:nvSpPr>
        <p:spPr>
          <a:xfrm>
            <a:off x="6043613" y="415925"/>
            <a:ext cx="647700" cy="539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ja-JP" altLang="en-US" strike="noStrike" noProof="1"/>
          </a:p>
        </p:txBody>
      </p:sp>
      <p:sp>
        <p:nvSpPr>
          <p:cNvPr id="6149" name="テキストボックス 14"/>
          <p:cNvSpPr txBox="1"/>
          <p:nvPr/>
        </p:nvSpPr>
        <p:spPr>
          <a:xfrm>
            <a:off x="3459163" y="681038"/>
            <a:ext cx="2179637" cy="94456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p>
            <a:pPr lvl="0" indent="0"/>
            <a:r>
              <a:rPr lang="ja-JP" altLang="en-US" sz="1400">
                <a:latin typeface="Arial" panose="020B0604020202020204" pitchFamily="34" charset="0"/>
                <a:ea typeface="ＭＳ Ｐゴシック" panose="020B0600070205080204" charset="-128"/>
                <a:sym typeface="ＭＳ Ｐゴシック" panose="020B0600070205080204" charset="-128"/>
              </a:rPr>
              <a:t>電源回路を設計するときに</a:t>
            </a:r>
            <a:endParaRPr lang="ja-JP" altLang="en-US" sz="1400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ja-JP" altLang="en-US" sz="1400">
                <a:latin typeface="Arial" panose="020B0604020202020204" pitchFamily="34" charset="0"/>
                <a:ea typeface="ＭＳ Ｐゴシック" panose="020B0600070205080204" charset="-128"/>
                <a:sym typeface="ＭＳ Ｐゴシック" panose="020B0600070205080204" charset="-128"/>
              </a:rPr>
              <a:t>どのコネクタを使うかで</a:t>
            </a:r>
            <a:endParaRPr lang="ja-JP" altLang="en-US" sz="1400">
              <a:latin typeface="Arial" panose="020B0604020202020204" pitchFamily="34" charset="0"/>
              <a:ea typeface="ＭＳ Ｐゴシック" panose="020B0600070205080204" charset="-128"/>
              <a:sym typeface="ＭＳ Ｐゴシック" panose="020B0600070205080204" charset="-128"/>
            </a:endParaRPr>
          </a:p>
          <a:p>
            <a:pPr lvl="0" indent="0"/>
            <a:r>
              <a:rPr lang="ja-JP" altLang="en-US" sz="1400">
                <a:latin typeface="Arial" panose="020B0604020202020204" pitchFamily="34" charset="0"/>
                <a:ea typeface="ＭＳ Ｐゴシック" panose="020B0600070205080204" charset="-128"/>
              </a:rPr>
              <a:t>必要に応じてコネクタを</a:t>
            </a:r>
            <a:endParaRPr lang="ja-JP" altLang="en-US" sz="1400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ja-JP" altLang="en-US" sz="1400">
                <a:latin typeface="Arial" panose="020B0604020202020204" pitchFamily="34" charset="0"/>
                <a:ea typeface="ＭＳ Ｐゴシック" panose="020B0600070205080204" charset="-128"/>
              </a:rPr>
              <a:t>付け替える必要あり</a:t>
            </a:r>
            <a:endParaRPr lang="ja-JP" altLang="en-US" sz="1400">
              <a:latin typeface="Arial" panose="020B0604020202020204" pitchFamily="34" charset="0"/>
              <a:ea typeface="ＭＳ Ｐゴシック" panose="020B0600070205080204" charset="-128"/>
            </a:endParaRPr>
          </a:p>
        </p:txBody>
      </p:sp>
      <p:cxnSp>
        <p:nvCxnSpPr>
          <p:cNvPr id="16" name="直線矢印コネクタ 15"/>
          <p:cNvCxnSpPr>
            <a:stCxn id="6149" idx="3"/>
            <a:endCxn id="13" idx="2"/>
          </p:cNvCxnSpPr>
          <p:nvPr/>
        </p:nvCxnSpPr>
        <p:spPr>
          <a:xfrm flipV="1">
            <a:off x="5638800" y="685800"/>
            <a:ext cx="404813" cy="46831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角丸四角形 2"/>
          <p:cNvSpPr/>
          <p:nvPr/>
        </p:nvSpPr>
        <p:spPr>
          <a:xfrm>
            <a:off x="1314450" y="228600"/>
            <a:ext cx="396875" cy="3968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ja-JP" altLang="en-US" strike="noStrike" noProof="1"/>
          </a:p>
        </p:txBody>
      </p:sp>
      <p:sp>
        <p:nvSpPr>
          <p:cNvPr id="6152" name="テキストボックス 26"/>
          <p:cNvSpPr txBox="1"/>
          <p:nvPr/>
        </p:nvSpPr>
        <p:spPr>
          <a:xfrm>
            <a:off x="3549650" y="3933825"/>
            <a:ext cx="5410200" cy="1187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ブラシレスモーター　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X4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　　時計回り、反時計回りを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2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個ずつ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ブラシレスモーター用スピードコントローラー　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X4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個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スピコン、モーター、電源回路をつなぐギボシ　</a:t>
            </a:r>
            <a:r>
              <a:rPr lang="en-US" altLang="ja-JP">
                <a:latin typeface="Arial" panose="020B0604020202020204" pitchFamily="34" charset="0"/>
                <a:ea typeface="ＭＳ Ｐゴシック" panose="020B0600070205080204" charset="-128"/>
              </a:rPr>
              <a:t>X5</a:t>
            </a:r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セット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</p:txBody>
      </p:sp>
      <p:graphicFrame>
        <p:nvGraphicFramePr>
          <p:cNvPr id="6153" name="オブジェクト(&amp;O) 33"/>
          <p:cNvGraphicFramePr>
            <a:graphicFrameLocks noChangeAspect="1"/>
          </p:cNvGraphicFramePr>
          <p:nvPr/>
        </p:nvGraphicFramePr>
        <p:xfrm>
          <a:off x="974725" y="3933825"/>
          <a:ext cx="2292350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4258310" imgH="1731010" progId="Paint.Picture">
                  <p:embed/>
                </p:oleObj>
              </mc:Choice>
              <mc:Fallback>
                <p:oleObj name="" r:id="rId5" imgW="4258310" imgH="1731010" progId="Paint.Picture">
                  <p:embed/>
                  <p:pic>
                    <p:nvPicPr>
                      <p:cNvPr id="0" name="図形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74725" y="3933825"/>
                        <a:ext cx="2292350" cy="17986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角丸四角形 36"/>
          <p:cNvSpPr/>
          <p:nvPr/>
        </p:nvSpPr>
        <p:spPr>
          <a:xfrm>
            <a:off x="835025" y="4448175"/>
            <a:ext cx="2520950" cy="7905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ja-JP" altLang="en-US" strike="noStrike" noProof="1"/>
          </a:p>
        </p:txBody>
      </p:sp>
      <p:sp>
        <p:nvSpPr>
          <p:cNvPr id="6155" name="テキストボックス 6"/>
          <p:cNvSpPr txBox="1"/>
          <p:nvPr/>
        </p:nvSpPr>
        <p:spPr>
          <a:xfrm>
            <a:off x="974725" y="3370263"/>
            <a:ext cx="1458913" cy="36671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lvl="0" indent="0"/>
            <a:r>
              <a:rPr lang="ja-JP" altLang="en-US">
                <a:latin typeface="Arial" panose="020B0604020202020204" pitchFamily="34" charset="0"/>
                <a:ea typeface="ＭＳ Ｐゴシック" panose="020B0600070205080204" charset="-128"/>
              </a:rPr>
              <a:t>モーター部分</a:t>
            </a:r>
            <a:endParaRPr lang="ja-JP" altLang="en-US">
              <a:latin typeface="Arial" panose="020B0604020202020204" pitchFamily="34" charset="0"/>
              <a:ea typeface="ＭＳ Ｐゴシック" panose="020B0600070205080204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">
      <a:dk1>
        <a:srgbClr val="000000"/>
      </a:dk1>
      <a:lt1>
        <a:srgbClr val="F7F7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AFA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7F7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AFA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標準デザイン">
  <a:themeElements>
    <a:clrScheme name="">
      <a:dk1>
        <a:srgbClr val="000000"/>
      </a:dk1>
      <a:lt1>
        <a:srgbClr val="F7F7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AFA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7F7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AFA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WPS Presentation</Application>
  <PresentationFormat/>
  <Paragraphs>31</Paragraphs>
  <Slides>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</vt:i4>
      </vt:variant>
    </vt:vector>
  </HeadingPairs>
  <TitlesOfParts>
    <vt:vector size="18" baseType="lpstr">
      <vt:lpstr>Arial</vt:lpstr>
      <vt:lpstr>ＭＳ Ｐゴシック</vt:lpstr>
      <vt:lpstr>Wingdings</vt:lpstr>
      <vt:lpstr>ＭＳ Ｐゴシック</vt:lpstr>
      <vt:lpstr>ＭＳ Ｐ明朝</vt:lpstr>
      <vt:lpstr>Microsoft YaHei</vt:lpstr>
      <vt:lpstr>Calibri</vt:lpstr>
      <vt:lpstr>Arial Unicode MS</vt:lpstr>
      <vt:lpstr>標準デザイン</vt:lpstr>
      <vt:lpstr>1_標準デザイン</vt:lpstr>
      <vt:lpstr>Paint.Picture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ryota-arai</dc:creator>
  <cp:lastModifiedBy>ryota-arai</cp:lastModifiedBy>
  <cp:revision>2</cp:revision>
  <dcterms:created xsi:type="dcterms:W3CDTF">2019-03-23T05:34:18Z</dcterms:created>
  <dcterms:modified xsi:type="dcterms:W3CDTF">2019-03-23T06:01:39Z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1041-10.8.0.5745</vt:lpwstr>
  </property>
</Properties>
</file>